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2AD"/>
    <a:srgbClr val="831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9" autoAdjust="0"/>
    <p:restoredTop sz="94660"/>
  </p:normalViewPr>
  <p:slideViewPr>
    <p:cSldViewPr snapToGrid="0">
      <p:cViewPr>
        <p:scale>
          <a:sx n="94" d="100"/>
          <a:sy n="94" d="100"/>
        </p:scale>
        <p:origin x="520" y="1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AE39-B55B-2185-FF7D-951B893D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2FA5C-5ADD-E248-1AD0-D8B3B6991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8A3A-1D78-FA78-47C6-F481B9C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E673-15B5-FC10-0E2F-5E36FB7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CE-4833-9B53-4871-2EC372F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6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F47-1693-F2B7-4D09-F654107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7AC97-4A89-7477-FF46-1D6DFA78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A92-C896-3432-F5F1-530548D3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0E17-AD0D-6C1F-FB14-713F24A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23A-2DBB-D1B8-1830-7FB8D1C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D0B4-8E03-DB2D-68FB-27A402391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FACB5-4852-A663-F386-2DDA93E2C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2E8C-2631-D754-2512-4402B424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AE22-52C2-0185-2C33-21752E37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734D-A131-55D2-1AB4-DCEF596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0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7F7-0B2D-5D98-BA28-D39EDD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8A2B-A1C3-58CB-B533-C2248853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5069-2D49-42B0-9CE7-335462D8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C545-CFF6-05D6-EB25-7441807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9E34-B1EF-B0E3-E654-AC0F8620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5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683-DC5B-C3CD-B688-D6CD127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301D-B412-CAAB-74F8-17396A6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FC65-BA8A-7F01-A62B-7924A92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F5AD-F61E-490A-9F3A-5A21FB97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84D8-531B-10F1-FBC5-8920B48A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0F74-57D9-F027-B0B0-465AD13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D4DB-B110-5610-F435-F9C314533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968C-2E32-82D9-D3BA-6BAF54D0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7B8C-D06E-FDA3-5C72-FA9D33CD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7EAF-D890-9647-522D-DADF2AE9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9C1C1-83FC-DA3C-9B52-D7A6717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0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C835-DD16-48E6-6B9F-904F3DC3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DA98D-DED0-09E7-8E52-9E4BDB9E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2F45-2CBF-E5E7-6596-34EE35E3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9821-E56F-734E-6C20-07E37CC12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A8756-A116-8C3A-DED7-3A2B50CB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81F6-EF35-43D4-228F-639A32D7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DE73-12D3-CAE7-A5F1-449EA6B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3D5DA-3808-2338-1F4A-2A0D77DC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7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E7B-F1E3-4FDF-6320-B79E13F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7C35A-EA54-4D9C-3272-4F805951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D015C-A3C4-5BEB-9194-30DE7F22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8A6DF-8714-56FB-CFBA-E9BA26A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1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ABA6F-A3ED-5272-CAA3-A564A5B4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38CA-4C16-0C73-989D-4ECDE82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EF25-1B4E-2462-D199-BDBB0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79BC-58DF-9B01-239E-0658E923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FB69-67C5-D09D-7729-EC7FB974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5027-75AD-E857-D56A-F61A24E41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9AAEE-A6C5-8FAB-A1D6-D31C0F0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73435-0589-5EE7-0B8D-07F9F95F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6D20-5CF2-C3E4-94D1-9ACE8E10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A72-F0CD-50A9-3849-89B07234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6078D-DBDD-D011-AD44-8BCDF7B2C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9964-8FDF-63B8-94DD-42681D917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C9FA-A1AD-5955-48A0-07FFA274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C048-3152-9C22-4AE3-3AD0D6F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CC4C8-3AD0-66C9-7209-D5FE6F47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F00D-FC5F-6031-A58E-501688FB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DD3D-4481-1742-B133-06E72B3D0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1328-EDDE-B572-FECF-556E37DB1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23D-9102-402A-A9CF-B9852A18F701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9B40-A605-862E-C5E5-6A4A6AC0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73F4-0FEC-D4C5-EAF9-8CE46529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7976-2AD0-4619-B455-F0001927C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362FA8-1FB2-8C9F-F547-0609B9F8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9" y="638031"/>
            <a:ext cx="3184689" cy="2790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1DEEF-5F27-5725-F54B-197B0861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545356"/>
            <a:ext cx="3108485" cy="2098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577273-5082-4964-B223-165A8E3A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90" y="481597"/>
            <a:ext cx="4175340" cy="1800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8F239-E762-BA04-E0E6-FBB0075E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39" y="4630939"/>
            <a:ext cx="2413124" cy="1050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084BD-F268-8545-67DE-3A015475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4" y="3715343"/>
            <a:ext cx="2403599" cy="2019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F2FD5-2918-266E-2C75-2880D5E40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3" y="3968607"/>
            <a:ext cx="2942493" cy="1713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4607B-A806-CF2D-75C5-335F333F2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47" y="2881218"/>
            <a:ext cx="2961355" cy="278216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1CB5D528-12DF-D15D-3971-5AB5595D711F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7480737" y="2832559"/>
            <a:ext cx="71364" cy="5733011"/>
          </a:xfrm>
          <a:prstGeom prst="curvedConnector3">
            <a:avLst>
              <a:gd name="adj1" fmla="val -79649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D4757C1-092B-EF2B-42F8-78F7B9727417}"/>
              </a:ext>
            </a:extLst>
          </p:cNvPr>
          <p:cNvCxnSpPr>
            <a:cxnSpLocks/>
            <a:stCxn id="15" idx="1"/>
            <a:endCxn id="21" idx="0"/>
          </p:cNvCxnSpPr>
          <p:nvPr/>
        </p:nvCxnSpPr>
        <p:spPr>
          <a:xfrm rot="10800000" flipH="1" flipV="1">
            <a:off x="706039" y="2033515"/>
            <a:ext cx="1359262" cy="2597423"/>
          </a:xfrm>
          <a:prstGeom prst="curvedConnector4">
            <a:avLst>
              <a:gd name="adj1" fmla="val -16818"/>
              <a:gd name="adj2" fmla="val 76863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2E39D84-4194-BA69-6EE2-9821CF2EEA2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267104" y="2662674"/>
            <a:ext cx="4016726" cy="1305933"/>
          </a:xfrm>
          <a:prstGeom prst="curvedConnector2">
            <a:avLst/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938EBAD4-0651-2705-4338-2B36C3BFC890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5400000" flipH="1" flipV="1">
            <a:off x="8824109" y="4123103"/>
            <a:ext cx="18535" cy="3099095"/>
          </a:xfrm>
          <a:prstGeom prst="curvedConnector3">
            <a:avLst>
              <a:gd name="adj1" fmla="val -2300016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401500D-B8EE-4550-410F-D57400C3CD86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3331193" y="4416025"/>
            <a:ext cx="52829" cy="2584613"/>
          </a:xfrm>
          <a:prstGeom prst="curvedConnector3">
            <a:avLst>
              <a:gd name="adj1" fmla="val 532717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41F7AB7-EC7A-05CB-42DE-967F193B2550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4028712" y="-1184971"/>
            <a:ext cx="92675" cy="3553330"/>
          </a:xfrm>
          <a:prstGeom prst="curvedConnector3">
            <a:avLst>
              <a:gd name="adj1" fmla="val 34666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EED4624-6744-3977-6EA5-EBD9562FCF4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5400000" flipH="1" flipV="1">
            <a:off x="7756358" y="-1423046"/>
            <a:ext cx="63759" cy="3873046"/>
          </a:xfrm>
          <a:prstGeom prst="curvedConnector3">
            <a:avLst>
              <a:gd name="adj1" fmla="val 458538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EB48305-C937-C475-57A9-207A8E8E7FA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rot="5400000">
            <a:off x="6470623" y="461206"/>
            <a:ext cx="1433428" cy="5074846"/>
          </a:xfrm>
          <a:prstGeom prst="curvedConnector3">
            <a:avLst>
              <a:gd name="adj1" fmla="val 50000"/>
            </a:avLst>
          </a:prstGeom>
          <a:ln w="889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AB631BE-CEC9-B922-8BB2-112AFAD0C927}"/>
              </a:ext>
            </a:extLst>
          </p:cNvPr>
          <p:cNvSpPr/>
          <p:nvPr/>
        </p:nvSpPr>
        <p:spPr>
          <a:xfrm>
            <a:off x="546435" y="20007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20C6F2-E276-5662-CA85-C628A4268CA3}"/>
              </a:ext>
            </a:extLst>
          </p:cNvPr>
          <p:cNvSpPr/>
          <p:nvPr/>
        </p:nvSpPr>
        <p:spPr>
          <a:xfrm>
            <a:off x="3902054" y="44032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FC9D5F-F970-93AE-3F4D-A7B36E0FB3DE}"/>
              </a:ext>
            </a:extLst>
          </p:cNvPr>
          <p:cNvSpPr/>
          <p:nvPr/>
        </p:nvSpPr>
        <p:spPr>
          <a:xfrm>
            <a:off x="7208248" y="39944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C1E06F-47B9-F92F-34BC-B540E2C1808F}"/>
              </a:ext>
            </a:extLst>
          </p:cNvPr>
          <p:cNvSpPr/>
          <p:nvPr/>
        </p:nvSpPr>
        <p:spPr>
          <a:xfrm>
            <a:off x="508331" y="4192309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9EF95F-998F-DD47-144D-7E2B9B72DC5B}"/>
              </a:ext>
            </a:extLst>
          </p:cNvPr>
          <p:cNvSpPr/>
          <p:nvPr/>
        </p:nvSpPr>
        <p:spPr>
          <a:xfrm>
            <a:off x="2962193" y="367874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0DF864-07DA-1340-5DEA-E0DC1C277418}"/>
              </a:ext>
            </a:extLst>
          </p:cNvPr>
          <p:cNvSpPr/>
          <p:nvPr/>
        </p:nvSpPr>
        <p:spPr>
          <a:xfrm>
            <a:off x="5744510" y="34587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F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0247EA-C20B-85DB-7D92-E0F9F3885425}"/>
              </a:ext>
            </a:extLst>
          </p:cNvPr>
          <p:cNvSpPr/>
          <p:nvPr/>
        </p:nvSpPr>
        <p:spPr>
          <a:xfrm>
            <a:off x="8359660" y="31974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G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9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27C3E-4355-C182-125B-2A108BEA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4" y="459739"/>
            <a:ext cx="3873699" cy="1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77CF-D5E0-DBD4-F6F3-2031624E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49" y="2600282"/>
            <a:ext cx="4038808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D6A4-BC42-CC99-AAC1-7B5DA590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44" y="459739"/>
            <a:ext cx="3600635" cy="190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EE257-3A19-82A8-FAE2-38DD8B6F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844" y="2553473"/>
            <a:ext cx="3810196" cy="22162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B2DF17-D914-EB6A-814F-312219235CB5}"/>
              </a:ext>
            </a:extLst>
          </p:cNvPr>
          <p:cNvSpPr/>
          <p:nvPr/>
        </p:nvSpPr>
        <p:spPr>
          <a:xfrm>
            <a:off x="707915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C444CD-7ABE-5270-CFFC-453889F063F4}"/>
              </a:ext>
            </a:extLst>
          </p:cNvPr>
          <p:cNvSpPr/>
          <p:nvPr/>
        </p:nvSpPr>
        <p:spPr>
          <a:xfrm>
            <a:off x="705158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1DCD3-2751-2399-6405-0C58B1EFEB8B}"/>
              </a:ext>
            </a:extLst>
          </p:cNvPr>
          <p:cNvSpPr/>
          <p:nvPr/>
        </p:nvSpPr>
        <p:spPr>
          <a:xfrm>
            <a:off x="5286653" y="582888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5E57BD-7E8A-D26F-FC29-388FC0481AAA}"/>
              </a:ext>
            </a:extLst>
          </p:cNvPr>
          <p:cNvSpPr/>
          <p:nvPr/>
        </p:nvSpPr>
        <p:spPr>
          <a:xfrm>
            <a:off x="5286653" y="263560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1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2FB2EF-1C5B-060A-238A-7EE15D58239D}"/>
              </a:ext>
            </a:extLst>
          </p:cNvPr>
          <p:cNvSpPr/>
          <p:nvPr/>
        </p:nvSpPr>
        <p:spPr>
          <a:xfrm>
            <a:off x="5086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D5ABD-56E5-7379-7DD8-9ECD9495553D}"/>
              </a:ext>
            </a:extLst>
          </p:cNvPr>
          <p:cNvSpPr/>
          <p:nvPr/>
        </p:nvSpPr>
        <p:spPr>
          <a:xfrm>
            <a:off x="50862" y="274945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D68131-DB97-89AD-6B77-98CAE16E257A}"/>
              </a:ext>
            </a:extLst>
          </p:cNvPr>
          <p:cNvSpPr/>
          <p:nvPr/>
        </p:nvSpPr>
        <p:spPr>
          <a:xfrm>
            <a:off x="4190232" y="46294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94D7D-1A6F-8C4D-5122-506E533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4" b="1423"/>
          <a:stretch/>
        </p:blipFill>
        <p:spPr>
          <a:xfrm>
            <a:off x="663145" y="46294"/>
            <a:ext cx="3068908" cy="27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6D051-7D7E-73CD-67BE-B275737D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" y="2947160"/>
            <a:ext cx="4102311" cy="1352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E16BD-1323-60B5-3F3A-D8D1FACF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178418"/>
            <a:ext cx="419756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9DA7D-C581-F0A0-2531-B69C41D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65" b="55800"/>
          <a:stretch/>
        </p:blipFill>
        <p:spPr>
          <a:xfrm>
            <a:off x="242886" y="673512"/>
            <a:ext cx="2443879" cy="1374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4FC65-29D8-B560-6E19-1A40CB2D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0" t="44783"/>
          <a:stretch/>
        </p:blipFill>
        <p:spPr>
          <a:xfrm>
            <a:off x="203291" y="2097804"/>
            <a:ext cx="3907139" cy="171676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3AAA6B-FD98-44A2-A6E9-081CA60FDFC2}"/>
              </a:ext>
            </a:extLst>
          </p:cNvPr>
          <p:cNvSpPr/>
          <p:nvPr/>
        </p:nvSpPr>
        <p:spPr>
          <a:xfrm>
            <a:off x="1862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D88C1-BC4B-848F-3DEE-5C8A80E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16749" r="68432" b="49378"/>
          <a:stretch/>
        </p:blipFill>
        <p:spPr>
          <a:xfrm>
            <a:off x="4110430" y="97559"/>
            <a:ext cx="5074961" cy="371700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A068DB7-C9A2-E1BF-7471-9C0959ADA10E}"/>
              </a:ext>
            </a:extLst>
          </p:cNvPr>
          <p:cNvSpPr/>
          <p:nvPr/>
        </p:nvSpPr>
        <p:spPr>
          <a:xfrm>
            <a:off x="3462873" y="27809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A6CE-774C-2B45-95A7-E08CCAF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01" y="0"/>
            <a:ext cx="4007056" cy="21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13612-2AA7-C745-CE1F-FDE3E97E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9" y="0"/>
            <a:ext cx="3530781" cy="13780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AF9E8A-40A7-721B-D6E2-62A046883413}"/>
              </a:ext>
            </a:extLst>
          </p:cNvPr>
          <p:cNvSpPr/>
          <p:nvPr/>
        </p:nvSpPr>
        <p:spPr>
          <a:xfrm>
            <a:off x="56733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30C6EE-1D8A-CFD2-82DB-67409E5F3DB9}"/>
              </a:ext>
            </a:extLst>
          </p:cNvPr>
          <p:cNvSpPr/>
          <p:nvPr/>
        </p:nvSpPr>
        <p:spPr>
          <a:xfrm>
            <a:off x="56733" y="181734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980906-7F5F-ECC9-9D12-FE8281B09FEC}"/>
              </a:ext>
            </a:extLst>
          </p:cNvPr>
          <p:cNvSpPr/>
          <p:nvPr/>
        </p:nvSpPr>
        <p:spPr>
          <a:xfrm>
            <a:off x="4560985" y="2320293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0C2AB5-8022-13B9-9E94-E0F7B02EC923}"/>
              </a:ext>
            </a:extLst>
          </p:cNvPr>
          <p:cNvSpPr/>
          <p:nvPr/>
        </p:nvSpPr>
        <p:spPr>
          <a:xfrm>
            <a:off x="4560985" y="571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22C1C-AABB-00C8-8378-494E75D6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9" y="1741137"/>
            <a:ext cx="3892750" cy="2559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6E2549-4A1B-ECEC-DEAB-2607A6F27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0" y="2271339"/>
            <a:ext cx="4045158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5F8D43-0425-7832-C71D-A43EABBF0D98}"/>
              </a:ext>
            </a:extLst>
          </p:cNvPr>
          <p:cNvSpPr/>
          <p:nvPr/>
        </p:nvSpPr>
        <p:spPr>
          <a:xfrm>
            <a:off x="385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6A598-2E2D-7DB7-DBF5-74C9BB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" t="16444" r="74296" b="37889"/>
          <a:stretch/>
        </p:blipFill>
        <p:spPr>
          <a:xfrm>
            <a:off x="0" y="548640"/>
            <a:ext cx="3684856" cy="4454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5589-CBB2-A444-6B26-DE76E73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" t="16445" r="76889" b="46556"/>
          <a:stretch/>
        </p:blipFill>
        <p:spPr>
          <a:xfrm>
            <a:off x="3684856" y="548640"/>
            <a:ext cx="3305470" cy="36089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8EDC67-3355-DD83-3BA8-3842DFA6E804}"/>
              </a:ext>
            </a:extLst>
          </p:cNvPr>
          <p:cNvSpPr/>
          <p:nvPr/>
        </p:nvSpPr>
        <p:spPr>
          <a:xfrm>
            <a:off x="3712112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45A65-E7CE-E484-F544-5BFEAD8A7F85}"/>
              </a:ext>
            </a:extLst>
          </p:cNvPr>
          <p:cNvSpPr/>
          <p:nvPr/>
        </p:nvSpPr>
        <p:spPr>
          <a:xfrm>
            <a:off x="6709269" y="6473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E9EFD-BC05-23B3-7F80-7FCBF28A3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" t="17000" r="73778" b="42079"/>
          <a:stretch/>
        </p:blipFill>
        <p:spPr>
          <a:xfrm>
            <a:off x="6709269" y="588827"/>
            <a:ext cx="3760791" cy="3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99EE82-2364-7AD7-816C-6C3F1530481D}"/>
              </a:ext>
            </a:extLst>
          </p:cNvPr>
          <p:cNvSpPr/>
          <p:nvPr/>
        </p:nvSpPr>
        <p:spPr>
          <a:xfrm>
            <a:off x="0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A3C87-593D-34E2-69B9-88CFFD361E2F}"/>
              </a:ext>
            </a:extLst>
          </p:cNvPr>
          <p:cNvSpPr/>
          <p:nvPr/>
        </p:nvSpPr>
        <p:spPr>
          <a:xfrm>
            <a:off x="1041114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8CEADB-0BB2-DF15-EB34-9561A1A18CC3}"/>
              </a:ext>
            </a:extLst>
          </p:cNvPr>
          <p:cNvSpPr/>
          <p:nvPr/>
        </p:nvSpPr>
        <p:spPr>
          <a:xfrm>
            <a:off x="2082228" y="661072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671DE-95DB-F728-D4DF-9C396F7C34E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5416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775ED-4EB3-C640-9025-241848D1DBBD}"/>
              </a:ext>
            </a:extLst>
          </p:cNvPr>
          <p:cNvCxnSpPr/>
          <p:nvPr/>
        </p:nvCxnSpPr>
        <p:spPr>
          <a:xfrm>
            <a:off x="1436530" y="858780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EAD8A4-7AA2-3D47-70C1-767ABD70A3D4}"/>
              </a:ext>
            </a:extLst>
          </p:cNvPr>
          <p:cNvSpPr/>
          <p:nvPr/>
        </p:nvSpPr>
        <p:spPr>
          <a:xfrm>
            <a:off x="3123342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0C3DD-E097-6111-9FAB-7ADE0FC061A1}"/>
              </a:ext>
            </a:extLst>
          </p:cNvPr>
          <p:cNvCxnSpPr/>
          <p:nvPr/>
        </p:nvCxnSpPr>
        <p:spPr>
          <a:xfrm>
            <a:off x="2477644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4FDE29F-0B10-0B7B-7643-AD03307CC21A}"/>
              </a:ext>
            </a:extLst>
          </p:cNvPr>
          <p:cNvSpPr/>
          <p:nvPr/>
        </p:nvSpPr>
        <p:spPr>
          <a:xfrm>
            <a:off x="0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B6D7D-F819-82BD-B490-AFC872311FE4}"/>
              </a:ext>
            </a:extLst>
          </p:cNvPr>
          <p:cNvSpPr/>
          <p:nvPr/>
        </p:nvSpPr>
        <p:spPr>
          <a:xfrm>
            <a:off x="1041114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54010-1B32-990B-0D81-BEBA92E15205}"/>
              </a:ext>
            </a:extLst>
          </p:cNvPr>
          <p:cNvSpPr/>
          <p:nvPr/>
        </p:nvSpPr>
        <p:spPr>
          <a:xfrm>
            <a:off x="2082228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A7CB9-3C46-D7F3-9E13-C94269D83E1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395416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ABFE8C-AA71-B4D4-25E9-08A1509C2098}"/>
              </a:ext>
            </a:extLst>
          </p:cNvPr>
          <p:cNvCxnSpPr/>
          <p:nvPr/>
        </p:nvCxnSpPr>
        <p:spPr>
          <a:xfrm>
            <a:off x="1436530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65A874-FD29-93F3-75AB-E8470ABDBA84}"/>
              </a:ext>
            </a:extLst>
          </p:cNvPr>
          <p:cNvSpPr/>
          <p:nvPr/>
        </p:nvSpPr>
        <p:spPr>
          <a:xfrm>
            <a:off x="3123342" y="1322145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D88542-6E46-D861-3634-63013B254476}"/>
              </a:ext>
            </a:extLst>
          </p:cNvPr>
          <p:cNvCxnSpPr/>
          <p:nvPr/>
        </p:nvCxnSpPr>
        <p:spPr>
          <a:xfrm>
            <a:off x="2477644" y="1519853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DC86CD-FC61-AD36-3924-26E66FE18AC5}"/>
              </a:ext>
            </a:extLst>
          </p:cNvPr>
          <p:cNvSpPr/>
          <p:nvPr/>
        </p:nvSpPr>
        <p:spPr>
          <a:xfrm>
            <a:off x="4164456" y="661072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B278BD-C674-42B3-A1E5-F134D6BA65BA}"/>
              </a:ext>
            </a:extLst>
          </p:cNvPr>
          <p:cNvCxnSpPr/>
          <p:nvPr/>
        </p:nvCxnSpPr>
        <p:spPr>
          <a:xfrm>
            <a:off x="3518758" y="858780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81B30CE-71C5-D43F-EDDF-F43890B691CA}"/>
              </a:ext>
            </a:extLst>
          </p:cNvPr>
          <p:cNvSpPr/>
          <p:nvPr/>
        </p:nvSpPr>
        <p:spPr>
          <a:xfrm>
            <a:off x="4164456" y="1322145"/>
            <a:ext cx="395416" cy="395416"/>
          </a:xfrm>
          <a:prstGeom prst="ellipse">
            <a:avLst/>
          </a:prstGeom>
          <a:solidFill>
            <a:srgbClr val="13A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93EBB-8B64-E8AA-0140-3F3D3DDCAF92}"/>
              </a:ext>
            </a:extLst>
          </p:cNvPr>
          <p:cNvCxnSpPr/>
          <p:nvPr/>
        </p:nvCxnSpPr>
        <p:spPr>
          <a:xfrm>
            <a:off x="3518758" y="1519853"/>
            <a:ext cx="645698" cy="0"/>
          </a:xfrm>
          <a:prstGeom prst="straightConnector1">
            <a:avLst/>
          </a:prstGeom>
          <a:ln w="53975">
            <a:solidFill>
              <a:srgbClr val="13A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669CB0-D015-13EE-DECC-759D36CE1E02}"/>
              </a:ext>
            </a:extLst>
          </p:cNvPr>
          <p:cNvSpPr/>
          <p:nvPr/>
        </p:nvSpPr>
        <p:spPr>
          <a:xfrm>
            <a:off x="0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B4F34-D13C-0B8D-78E9-32BD3C2AB89E}"/>
              </a:ext>
            </a:extLst>
          </p:cNvPr>
          <p:cNvSpPr/>
          <p:nvPr/>
        </p:nvSpPr>
        <p:spPr>
          <a:xfrm>
            <a:off x="1041114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6B8F5C-92C3-B9CA-AC5B-967357D037D4}"/>
              </a:ext>
            </a:extLst>
          </p:cNvPr>
          <p:cNvSpPr/>
          <p:nvPr/>
        </p:nvSpPr>
        <p:spPr>
          <a:xfrm>
            <a:off x="2082228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28DC5-E4D2-56DD-9775-8175A9362BAC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5416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EF680-F375-3768-5EA6-37E567BAD6D4}"/>
              </a:ext>
            </a:extLst>
          </p:cNvPr>
          <p:cNvCxnSpPr/>
          <p:nvPr/>
        </p:nvCxnSpPr>
        <p:spPr>
          <a:xfrm>
            <a:off x="1436530" y="197708"/>
            <a:ext cx="645698" cy="0"/>
          </a:xfrm>
          <a:prstGeom prst="straightConnector1">
            <a:avLst/>
          </a:prstGeom>
          <a:ln w="53975">
            <a:solidFill>
              <a:srgbClr val="831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9940CF-14F4-A128-00FF-3CC70E83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" t="15541" r="74999" b="61678"/>
          <a:stretch/>
        </p:blipFill>
        <p:spPr>
          <a:xfrm>
            <a:off x="0" y="475785"/>
            <a:ext cx="4424826" cy="27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90181E-D2CB-7677-F77C-43BF90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t="17770" r="73703" b="55496"/>
          <a:stretch/>
        </p:blipFill>
        <p:spPr>
          <a:xfrm>
            <a:off x="4620445" y="54501"/>
            <a:ext cx="4661668" cy="325953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A73B60-EBB4-47D2-D14B-FF5614E772A8}"/>
              </a:ext>
            </a:extLst>
          </p:cNvPr>
          <p:cNvSpPr/>
          <p:nvPr/>
        </p:nvSpPr>
        <p:spPr>
          <a:xfrm>
            <a:off x="14239" y="0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BE743A-2B0C-9B5E-DEB0-F031E87FBB62}"/>
              </a:ext>
            </a:extLst>
          </p:cNvPr>
          <p:cNvSpPr/>
          <p:nvPr/>
        </p:nvSpPr>
        <p:spPr>
          <a:xfrm>
            <a:off x="4113950" y="4751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B6653-76BB-9960-ACA7-31945362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"/>
            <a:ext cx="3358053" cy="394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63908-05AE-D643-10C7-479216D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35" y="0"/>
            <a:ext cx="3388534" cy="399816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1DED3-C007-D988-2F70-7D871CFB4714}"/>
              </a:ext>
            </a:extLst>
          </p:cNvPr>
          <p:cNvSpPr/>
          <p:nvPr/>
        </p:nvSpPr>
        <p:spPr>
          <a:xfrm>
            <a:off x="8030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21B683-94F7-C94F-CBD6-766C08006738}"/>
              </a:ext>
            </a:extLst>
          </p:cNvPr>
          <p:cNvSpPr/>
          <p:nvPr/>
        </p:nvSpPr>
        <p:spPr>
          <a:xfrm>
            <a:off x="3281419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68C53-D741-C3D0-8B48-5330A3F4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51" y="19535"/>
            <a:ext cx="3327571" cy="393212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95ED58-C964-FFAD-88B8-E23C8808E6D7}"/>
              </a:ext>
            </a:extLst>
          </p:cNvPr>
          <p:cNvSpPr/>
          <p:nvPr/>
        </p:nvSpPr>
        <p:spPr>
          <a:xfrm>
            <a:off x="6669953" y="20916"/>
            <a:ext cx="395416" cy="395416"/>
          </a:xfrm>
          <a:prstGeom prst="ellipse">
            <a:avLst/>
          </a:prstGeom>
          <a:solidFill>
            <a:srgbClr val="8310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en-GB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0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41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14</cp:revision>
  <dcterms:created xsi:type="dcterms:W3CDTF">2024-11-03T21:44:21Z</dcterms:created>
  <dcterms:modified xsi:type="dcterms:W3CDTF">2024-11-11T00:00:09Z</dcterms:modified>
</cp:coreProperties>
</file>